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Source Code Pro"/>
      <p:regular r:id="rId13"/>
      <p:bold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swald-regular.fntdata"/><Relationship Id="rId14" Type="http://schemas.openxmlformats.org/officeDocument/2006/relationships/font" Target="fonts/SourceCodePro-bold.fntdata"/><Relationship Id="rId16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49"/>
            <a:ext cx="691799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1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399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4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399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899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7999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099" cy="40856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4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1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199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599" cy="733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599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1" Type="http://schemas.openxmlformats.org/officeDocument/2006/relationships/image" Target="../media/image20.png"/><Relationship Id="rId10" Type="http://schemas.openxmlformats.org/officeDocument/2006/relationships/image" Target="../media/image21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1746100" y="1115450"/>
            <a:ext cx="5871000" cy="199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GlimSee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411175" y="3398250"/>
            <a:ext cx="8282399" cy="1260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Capture the Pulse of your event</a:t>
            </a:r>
          </a:p>
        </p:txBody>
      </p:sp>
      <p:pic>
        <p:nvPicPr>
          <p:cNvPr descr="glimsee2.gif"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387" y="265500"/>
            <a:ext cx="1479225" cy="14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1994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What are we trying to solve ??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25" y="932900"/>
            <a:ext cx="8573275" cy="41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580500" y="1061275"/>
            <a:ext cx="54603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chemeClr val="lt1"/>
                </a:solidFill>
              </a:rPr>
              <a:t>IT IS NOT ABOUT THE FESTIVAL OR EVENT...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2536200" y="3863175"/>
            <a:ext cx="62961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lt1"/>
                </a:solidFill>
              </a:rPr>
              <a:t>DID THE AUDIENCE CONNECT WITH IT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10625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What Message ?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2253125" y="2596750"/>
            <a:ext cx="2954699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7475"/>
            <a:ext cx="3723525" cy="392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625" y="915000"/>
            <a:ext cx="4037175" cy="16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625" y="2671999"/>
            <a:ext cx="4037174" cy="21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75" y="279200"/>
            <a:ext cx="8368650" cy="46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204625"/>
            <a:ext cx="17751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 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800" y="98125"/>
            <a:ext cx="3145525" cy="19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537" y="98134"/>
            <a:ext cx="1949174" cy="19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75" y="1008550"/>
            <a:ext cx="2781574" cy="337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6225" y="2159100"/>
            <a:ext cx="1949150" cy="27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4750" y="2219125"/>
            <a:ext cx="2781575" cy="27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074" y="2032462"/>
            <a:ext cx="924575" cy="9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1020850" y="798075"/>
            <a:ext cx="6583200" cy="358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551" y="1955475"/>
            <a:ext cx="1232924" cy="10785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537" y="1264525"/>
            <a:ext cx="3234125" cy="24604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8" name="Shape 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2587" y="1889512"/>
            <a:ext cx="1389124" cy="1210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09" name="Shape 109"/>
          <p:cNvCxnSpPr>
            <a:stCxn id="104" idx="3"/>
            <a:endCxn id="106" idx="1"/>
          </p:cNvCxnSpPr>
          <p:nvPr/>
        </p:nvCxnSpPr>
        <p:spPr>
          <a:xfrm>
            <a:off x="903500" y="2494750"/>
            <a:ext cx="2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" name="Shape 110"/>
          <p:cNvCxnSpPr>
            <a:stCxn id="106" idx="3"/>
            <a:endCxn id="107" idx="1"/>
          </p:cNvCxnSpPr>
          <p:nvPr/>
        </p:nvCxnSpPr>
        <p:spPr>
          <a:xfrm>
            <a:off x="2358476" y="2494762"/>
            <a:ext cx="2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" name="Shape 111"/>
          <p:cNvCxnSpPr>
            <a:stCxn id="107" idx="3"/>
            <a:endCxn id="108" idx="1"/>
          </p:cNvCxnSpPr>
          <p:nvPr/>
        </p:nvCxnSpPr>
        <p:spPr>
          <a:xfrm>
            <a:off x="5814663" y="2494774"/>
            <a:ext cx="26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6400" y="4493475"/>
            <a:ext cx="2075901" cy="5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idx="4294967295" type="title"/>
          </p:nvPr>
        </p:nvSpPr>
        <p:spPr>
          <a:xfrm>
            <a:off x="311700" y="199400"/>
            <a:ext cx="8520600" cy="4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Solution Architecture 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0850" y="563108"/>
            <a:ext cx="6450850" cy="393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60725" y="3367575"/>
            <a:ext cx="1232926" cy="86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78525" y="3080000"/>
            <a:ext cx="1099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Instagram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7827425" y="69800"/>
            <a:ext cx="1099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 Bot Framework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7739625" y="2989300"/>
            <a:ext cx="11874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Website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27424" y="2020250"/>
            <a:ext cx="1012050" cy="7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7827412" y="1664775"/>
            <a:ext cx="10995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 Tools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27425" y="687100"/>
            <a:ext cx="1012050" cy="73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Shape 122"/>
          <p:cNvCxnSpPr>
            <a:stCxn id="114" idx="3"/>
            <a:endCxn id="121" idx="1"/>
          </p:cNvCxnSpPr>
          <p:nvPr/>
        </p:nvCxnSpPr>
        <p:spPr>
          <a:xfrm flipH="1" rot="10800000">
            <a:off x="7471700" y="1054091"/>
            <a:ext cx="355800" cy="14742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3" name="Shape 123"/>
          <p:cNvCxnSpPr>
            <a:stCxn id="114" idx="3"/>
            <a:endCxn id="119" idx="1"/>
          </p:cNvCxnSpPr>
          <p:nvPr/>
        </p:nvCxnSpPr>
        <p:spPr>
          <a:xfrm flipH="1" rot="10800000">
            <a:off x="7471700" y="2394191"/>
            <a:ext cx="355800" cy="1341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4" name="Shape 124"/>
          <p:cNvCxnSpPr>
            <a:stCxn id="114" idx="3"/>
            <a:endCxn id="115" idx="1"/>
          </p:cNvCxnSpPr>
          <p:nvPr/>
        </p:nvCxnSpPr>
        <p:spPr>
          <a:xfrm>
            <a:off x="7471700" y="2528291"/>
            <a:ext cx="288900" cy="1271399"/>
          </a:xfrm>
          <a:prstGeom prst="curvedConnector3">
            <a:avLst>
              <a:gd fmla="val 5002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25" y="278625"/>
            <a:ext cx="8428550" cy="45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8300" y="1512837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 You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3044" l="3875" r="4077" t="0"/>
          <a:stretch/>
        </p:blipFill>
        <p:spPr>
          <a:xfrm>
            <a:off x="3494450" y="152400"/>
            <a:ext cx="5287450" cy="4707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msee2.gif"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626" y="1732112"/>
            <a:ext cx="848725" cy="68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msee2.gif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850" y="1666525"/>
            <a:ext cx="1019125" cy="6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